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3" r:id="rId4"/>
    <p:sldId id="270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59" r:id="rId13"/>
    <p:sldId id="260" r:id="rId14"/>
    <p:sldId id="261" r:id="rId15"/>
    <p:sldId id="262" r:id="rId16"/>
  </p:sldIdLst>
  <p:sldSz cx="9144000" cy="6858000" type="screen4x3"/>
  <p:notesSz cx="6858000" cy="9144000"/>
  <p:embeddedFontLst>
    <p:embeddedFont>
      <p:font typeface="Wingdings 2" pitchFamily="18" charset="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KodchiangUPC" pitchFamily="18" charset="-34"/>
      <p:regular r:id="rId23"/>
      <p:bold r:id="rId24"/>
      <p:italic r:id="rId25"/>
      <p:boldItalic r:id="rId26"/>
    </p:embeddedFont>
    <p:embeddedFont>
      <p:font typeface="Century Schoolbook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99" d="100"/>
          <a:sy n="99" d="100"/>
        </p:scale>
        <p:origin x="-72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5465E-E971-4455-A6A9-AFDF72991FA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E319-0FDE-417F-9BFA-271C5AA87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7E319-0FDE-417F-9BFA-271C5AA87A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5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732B03-08C1-47D9-8389-9F480B0DBD6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1BCBAD-08EA-425B-BB7C-FBA7BF809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153400" cy="337502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dirty="0"/>
              <a:t/>
            </a:r>
            <a:br>
              <a:rPr lang="th-TH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th-TH" sz="4900" dirty="0" smtClean="0">
                <a:solidFill>
                  <a:srgbClr val="7030A0"/>
                </a:solidFill>
              </a:rPr>
              <a:t>โครงการ</a:t>
            </a:r>
            <a:r>
              <a:rPr lang="th-TH" sz="4900" dirty="0">
                <a:solidFill>
                  <a:srgbClr val="7030A0"/>
                </a:solidFill>
              </a:rPr>
              <a:t>การจัดทำหนังสือ</a:t>
            </a:r>
            <a:r>
              <a:rPr lang="th-TH" sz="4900" dirty="0" smtClean="0">
                <a:solidFill>
                  <a:srgbClr val="7030A0"/>
                </a:solidFill>
              </a:rPr>
              <a:t>อิเล็กทรอนิกส์</a:t>
            </a:r>
            <a:r>
              <a:rPr lang="en-US" sz="4900" dirty="0" smtClean="0">
                <a:solidFill>
                  <a:srgbClr val="7030A0"/>
                </a:solidFill>
              </a:rPr>
              <a:t/>
            </a:r>
            <a:br>
              <a:rPr lang="en-US" sz="4900" dirty="0" smtClean="0">
                <a:solidFill>
                  <a:srgbClr val="7030A0"/>
                </a:solidFill>
              </a:rPr>
            </a:br>
            <a:r>
              <a:rPr lang="th-TH" sz="4900" dirty="0" smtClean="0">
                <a:solidFill>
                  <a:srgbClr val="7030A0"/>
                </a:solidFill>
              </a:rPr>
              <a:t>เรื่อง</a:t>
            </a:r>
            <a:r>
              <a:rPr lang="th-TH" sz="4900" dirty="0">
                <a:solidFill>
                  <a:srgbClr val="7030A0"/>
                </a:solidFill>
              </a:rPr>
              <a:t>ประวัติบุคคลสำคัญของมหาวิทยาลัยธุรกิจ</a:t>
            </a:r>
            <a:r>
              <a:rPr lang="th-TH" sz="4900" dirty="0" smtClean="0">
                <a:solidFill>
                  <a:srgbClr val="7030A0"/>
                </a:solidFill>
              </a:rPr>
              <a:t>บัณฑิตย์</a:t>
            </a:r>
            <a:r>
              <a:rPr lang="en-US" sz="4900" dirty="0" smtClean="0">
                <a:solidFill>
                  <a:srgbClr val="7030A0"/>
                </a:solidFill>
              </a:rPr>
              <a:t/>
            </a:r>
            <a:br>
              <a:rPr lang="en-US" sz="4900" dirty="0" smtClean="0">
                <a:solidFill>
                  <a:srgbClr val="7030A0"/>
                </a:solidFill>
              </a:rPr>
            </a:br>
            <a:r>
              <a:rPr lang="th-TH" sz="4900" dirty="0" smtClean="0">
                <a:solidFill>
                  <a:srgbClr val="7030A0"/>
                </a:solidFill>
              </a:rPr>
              <a:t>อาจารย์ ดร.ไสว สุทธิพิทักษ์</a:t>
            </a:r>
            <a:br>
              <a:rPr lang="th-TH" sz="4900" dirty="0" smtClean="0">
                <a:solidFill>
                  <a:srgbClr val="7030A0"/>
                </a:solidFill>
              </a:rPr>
            </a:br>
            <a:r>
              <a:rPr lang="th-TH" sz="4900" dirty="0" smtClean="0">
                <a:solidFill>
                  <a:srgbClr val="7030A0"/>
                </a:solidFill>
              </a:rPr>
              <a:t>อาจารย์สนั่น เกตุทัต</a:t>
            </a:r>
            <a:r>
              <a:rPr lang="en-US" sz="4900" dirty="0">
                <a:solidFill>
                  <a:srgbClr val="7030A0"/>
                </a:solidFill>
              </a:rPr>
              <a:t/>
            </a:r>
            <a:br>
              <a:rPr lang="en-US" sz="4900" dirty="0">
                <a:solidFill>
                  <a:srgbClr val="7030A0"/>
                </a:solidFill>
              </a:rPr>
            </a:br>
            <a:endParaRPr lang="en-US" sz="4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</a:rPr>
              <a:t>การถ่ายทอด</a:t>
            </a:r>
            <a:r>
              <a:rPr lang="th-TH" sz="4000" b="1" dirty="0" smtClean="0">
                <a:solidFill>
                  <a:srgbClr val="C00000"/>
                </a:solidFill>
              </a:rPr>
              <a:t>ความรู้</a:t>
            </a:r>
            <a:br>
              <a:rPr lang="th-TH" sz="4000" b="1" dirty="0" smtClean="0">
                <a:solidFill>
                  <a:srgbClr val="C00000"/>
                </a:solidFill>
              </a:rPr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3600" b="1" dirty="0" smtClean="0">
                <a:solidFill>
                  <a:srgbClr val="002060"/>
                </a:solidFill>
              </a:rPr>
              <a:t>การแทรกรูปภาพ การแสดงตัวอย่างเนื้อหา การบันทึกเนื้อหา และโปรเจก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67600" cy="4643913"/>
          </a:xfrm>
        </p:spPr>
      </p:pic>
    </p:spTree>
    <p:extLst>
      <p:ext uri="{BB962C8B-B14F-4D97-AF65-F5344CB8AC3E}">
        <p14:creationId xmlns:p14="http://schemas.microsoft.com/office/powerpoint/2010/main" val="310751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50292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solidFill>
                  <a:srgbClr val="C00000"/>
                </a:solidFill>
              </a:rPr>
              <a:t>ผลงานการจัดการความรู้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</a:rPr>
              <a:t>กลุ่มการ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</a:rPr>
              <a:t>จัดทำหนังสือ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</a:rPr>
              <a:t>อิเล็กทรอนิกส์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</a:rPr>
              <a:t>เรื่อง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</a:rPr>
              <a:t>ประวัติ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</a:rPr>
              <a:t>บุคคลสำคัญของมหาวิทยาลัยธุรกิจ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</a:rPr>
              <a:t>บัณฑิตย์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</a:rPr>
              <a:t>อาจารย์ ดร.ไสว สุทธิพิทักษ์</a:t>
            </a:r>
            <a:br>
              <a:rPr lang="th-TH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</a:rPr>
              <a:t>อาจารย์สนั่น เกตุทัต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5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</a:rPr>
              <a:t>หนังสืออิเล็กทรอนิกส์ประวัติและผลงานอาจารย์ ดร.ไสว สุทธิพิทักษ์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82" y="1345100"/>
            <a:ext cx="2757818" cy="4595325"/>
          </a:xfrm>
        </p:spPr>
      </p:pic>
    </p:spTree>
    <p:extLst>
      <p:ext uri="{BB962C8B-B14F-4D97-AF65-F5344CB8AC3E}">
        <p14:creationId xmlns:p14="http://schemas.microsoft.com/office/powerpoint/2010/main" val="203261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</a:rPr>
              <a:t>เนื้อหาที่นำเสนอ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600" dirty="0" smtClean="0">
                <a:solidFill>
                  <a:srgbClr val="002060"/>
                </a:solidFill>
              </a:rPr>
              <a:t>ประวิติย่อ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ครอบครัว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บทบาทที่เกี่ยวกับมหาวิทยาลัยธุรกิจบัณฑิตย์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บทบาทในวงการการศึกษา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นักพัฒนา ส่งเสริมและช่วยเหลือสังคม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ดำรงความเป็นไทบและศิลปวัฒนธรรม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ความเป็นพุทธศาสนิกชนที่ดี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คำประกาศเกียรติคุณ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ไสวนิพนธ์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ชีวิตการศึกษา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พ่อกับอาจารย์ไสว สุทธิพิทักษ์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ความสัมพันธ์กับดร.ปรีดี พนมยงค์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สูจิบัติร งานวันรำลึก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7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C00000"/>
                </a:solidFill>
              </a:rPr>
              <a:t>หนังสืออิเล็กทรอนิกส์ประวัติและผลงาน</a:t>
            </a:r>
            <a:r>
              <a:rPr lang="th-TH" sz="3200" b="1" dirty="0" smtClean="0">
                <a:solidFill>
                  <a:srgbClr val="C00000"/>
                </a:solidFill>
              </a:rPr>
              <a:t>อาจารย์สนั่น เกตุทัต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52" y="1600200"/>
            <a:ext cx="4051496" cy="4873625"/>
          </a:xfrm>
        </p:spPr>
      </p:pic>
    </p:spTree>
    <p:extLst>
      <p:ext uri="{BB962C8B-B14F-4D97-AF65-F5344CB8AC3E}">
        <p14:creationId xmlns:p14="http://schemas.microsoft.com/office/powerpoint/2010/main" val="302687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</a:rPr>
              <a:t>เนื้อหาที่นำเสนอ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248"/>
            <a:ext cx="7239000" cy="3883152"/>
          </a:xfrm>
        </p:spPr>
        <p:txBody>
          <a:bodyPr/>
          <a:lstStyle/>
          <a:p>
            <a:r>
              <a:rPr lang="th-TH" dirty="0" smtClean="0">
                <a:solidFill>
                  <a:srgbClr val="002060"/>
                </a:solidFill>
              </a:rPr>
              <a:t>ชีวประวัติอาจารย์สนั่น เกตุทัต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แผนภูมิสายสกุลอาจารย์สนั่น เกตุทัต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ชีวิตและงานราชการ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บทบาทเกี่ยวกับมหาวิทยาลัยธุรกิจ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ชีวิตหลังพ้นจากการรับราชการ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ความทรงจำในชีวิต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ความสำเร็จและความภาคภูมิใจ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สูจิบัตรงานวันรำลึก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</a:rPr>
              <a:t>ผู้รับผิดชอบ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1</a:t>
            </a:r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. สุพดี  บรรจงแต้ม		คณะกรรมการ </a:t>
            </a:r>
            <a:r>
              <a:rPr lang="en-US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KM	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2. </a:t>
            </a:r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ลักษมี  พูล</a:t>
            </a:r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ทรัพย์		ผู้ถ่ายทอดความรู้</a:t>
            </a:r>
            <a:endParaRPr lang="th-TH" sz="3600" b="1" dirty="0">
              <a:solidFill>
                <a:srgbClr val="002060"/>
              </a:solidFill>
              <a:latin typeface="KodchiangUPC" pitchFamily="18" charset="-34"/>
              <a:cs typeface="KodchiangUPC" pitchFamily="18" charset="-34"/>
            </a:endParaRPr>
          </a:p>
          <a:p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3. กฤตยา  </a:t>
            </a:r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สุนพงษ์ศรี	</a:t>
            </a:r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หัวหน้ากลุ่ม</a:t>
            </a:r>
            <a:endParaRPr lang="th-TH" sz="3600" b="1" dirty="0">
              <a:solidFill>
                <a:srgbClr val="002060"/>
              </a:solidFill>
              <a:latin typeface="KodchiangUPC" pitchFamily="18" charset="-34"/>
              <a:cs typeface="KodchiangUPC" pitchFamily="18" charset="-34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4. ทิพยถนอม  นนท</a:t>
            </a:r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นาคร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5</a:t>
            </a:r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. ชัยวุฒิ  บุตตัสสะ</a:t>
            </a:r>
          </a:p>
          <a:p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6. เจียรไน  จันทร์จวง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5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01000" cy="9144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4000" b="1" dirty="0" smtClean="0">
                <a:solidFill>
                  <a:srgbClr val="7030A0"/>
                </a:solidFill>
                <a:latin typeface="KodchiangUPC" pitchFamily="18" charset="-34"/>
                <a:cs typeface="KodchiangUPC" pitchFamily="18" charset="-34"/>
              </a:rPr>
              <a:t>การจัดการความรู้กลุ่มการจัดทำหนังสืออิเล็กทรอนิกส์</a:t>
            </a:r>
            <a:br>
              <a:rPr lang="th-TH" sz="4000" b="1" dirty="0" smtClean="0">
                <a:solidFill>
                  <a:srgbClr val="7030A0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th-TH" sz="4000" b="1" dirty="0" smtClean="0">
                <a:solidFill>
                  <a:srgbClr val="7030A0"/>
                </a:solidFill>
                <a:latin typeface="KodchiangUPC" pitchFamily="18" charset="-34"/>
                <a:cs typeface="KodchiangUPC" pitchFamily="18" charset="-34"/>
              </a:rPr>
              <a:t>ประวัติบุคคลสำคัญมหาวิทยาลัยธุรกิจบัณฑิตย์</a:t>
            </a:r>
            <a:r>
              <a:rPr lang="th-TH" dirty="0" smtClean="0">
                <a:latin typeface="KodchiangUPC" pitchFamily="18" charset="-34"/>
                <a:cs typeface="KodchiangUPC" pitchFamily="18" charset="-34"/>
              </a:rPr>
              <a:t/>
            </a:r>
            <a:br>
              <a:rPr lang="th-TH" dirty="0" smtClean="0">
                <a:latin typeface="KodchiangUPC" pitchFamily="18" charset="-34"/>
                <a:cs typeface="KodchiangUPC" pitchFamily="18" charset="-34"/>
              </a:rPr>
            </a:br>
            <a:r>
              <a:rPr lang="th-TH" sz="3200" b="1" dirty="0" smtClean="0">
                <a:latin typeface="KodchiangUPC" pitchFamily="18" charset="-34"/>
                <a:cs typeface="KodchiangUPC" pitchFamily="18" charset="-34"/>
              </a:rPr>
              <a:t/>
            </a:r>
            <a:br>
              <a:rPr lang="th-TH" sz="3200" b="1" dirty="0" smtClean="0">
                <a:latin typeface="KodchiangUPC" pitchFamily="18" charset="-34"/>
                <a:cs typeface="KodchiangUPC" pitchFamily="18" charset="-34"/>
              </a:rPr>
            </a:br>
            <a:r>
              <a:rPr lang="th-TH" sz="36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การคัดเลือกเนื้อหา</a:t>
            </a:r>
            <a:endParaRPr lang="en-US" sz="3600" dirty="0">
              <a:solidFill>
                <a:srgbClr val="C000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42924"/>
            <a:ext cx="6096000" cy="3943349"/>
          </a:xfrm>
        </p:spPr>
      </p:pic>
    </p:spTree>
    <p:extLst>
      <p:ext uri="{BB962C8B-B14F-4D97-AF65-F5344CB8AC3E}">
        <p14:creationId xmlns:p14="http://schemas.microsoft.com/office/powerpoint/2010/main" val="25546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</a:rPr>
              <a:t>การถ่ายทอดความรู้ในการจัดทำหนังสือิเล็กทรอนิกส์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0"/>
            <a:ext cx="7010400" cy="35814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โปรแกรม </a:t>
            </a:r>
            <a: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Adobe Photoshop </a:t>
            </a:r>
            <a: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CS6</a:t>
            </a:r>
          </a:p>
          <a:p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โปรแกรม </a:t>
            </a:r>
            <a: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Adobe Acrobat 9 Pro</a:t>
            </a:r>
            <a:endParaRPr lang="en-US" sz="3600" b="1" dirty="0" smtClean="0">
              <a:solidFill>
                <a:srgbClr val="002060"/>
              </a:solidFill>
              <a:latin typeface="KodchiangUPC" pitchFamily="18" charset="-34"/>
              <a:cs typeface="KodchiangUPC" pitchFamily="18" charset="-34"/>
            </a:endParaRPr>
          </a:p>
          <a:p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โปรแกรม</a:t>
            </a:r>
            <a: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 Authoring Tool </a:t>
            </a:r>
            <a:endParaRPr lang="en-US" sz="3600" b="1" dirty="0">
              <a:solidFill>
                <a:srgbClr val="002060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956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การถ่ายทอดความรู้</a:t>
            </a:r>
            <a:r>
              <a:rPr lang="en-US" sz="40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การใช้โปรแกรมในการจัดการเนื้อหา </a:t>
            </a:r>
            <a: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Adobe </a:t>
            </a:r>
            <a:r>
              <a:rPr lang="en-US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Photoshop pro 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6084884" cy="4649232"/>
          </a:xfrm>
        </p:spPr>
      </p:pic>
    </p:spTree>
    <p:extLst>
      <p:ext uri="{BB962C8B-B14F-4D97-AF65-F5344CB8AC3E}">
        <p14:creationId xmlns:p14="http://schemas.microsoft.com/office/powerpoint/2010/main" val="60130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การถ่ายทอด</a:t>
            </a:r>
            <a:r>
              <a:rPr lang="th-TH" sz="40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ความรู้</a:t>
            </a:r>
            <a:br>
              <a:rPr lang="th-TH" sz="40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en-US" dirty="0">
                <a:latin typeface="KodchiangUPC" pitchFamily="18" charset="-34"/>
                <a:cs typeface="KodchiangUPC" pitchFamily="18" charset="-34"/>
              </a:rPr>
              <a:t/>
            </a:r>
            <a:br>
              <a:rPr lang="en-US" dirty="0">
                <a:latin typeface="KodchiangUPC" pitchFamily="18" charset="-34"/>
                <a:cs typeface="KodchiangUPC" pitchFamily="18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การสแกนเนื้อหา </a:t>
            </a:r>
            <a:r>
              <a:rPr lang="en-US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: </a:t>
            </a:r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ตัวอักษร และภาพ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019800" cy="4547771"/>
          </a:xfrm>
        </p:spPr>
      </p:pic>
    </p:spTree>
    <p:extLst>
      <p:ext uri="{BB962C8B-B14F-4D97-AF65-F5344CB8AC3E}">
        <p14:creationId xmlns:p14="http://schemas.microsoft.com/office/powerpoint/2010/main" val="346072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</a:rPr>
              <a:t>การถ่ายทอด</a:t>
            </a:r>
            <a:r>
              <a:rPr lang="th-TH" sz="4000" b="1" dirty="0" smtClean="0">
                <a:solidFill>
                  <a:srgbClr val="C00000"/>
                </a:solidFill>
              </a:rPr>
              <a:t>ความรู้</a:t>
            </a:r>
            <a:r>
              <a:rPr lang="th-TH" sz="3600" b="1" dirty="0" smtClean="0">
                <a:solidFill>
                  <a:srgbClr val="C00000"/>
                </a:solidFill>
              </a:rPr>
              <a:t/>
            </a:r>
            <a:br>
              <a:rPr lang="th-TH" sz="3600" b="1" dirty="0" smtClean="0">
                <a:solidFill>
                  <a:srgbClr val="C00000"/>
                </a:solidFill>
              </a:rPr>
            </a:br>
            <a:r>
              <a:rPr lang="th-TH" b="1" dirty="0"/>
              <a:t/>
            </a:r>
            <a:br>
              <a:rPr lang="th-TH" b="1" dirty="0"/>
            </a:br>
            <a:r>
              <a:rPr lang="th-TH" sz="3600" b="1" dirty="0" smtClean="0">
                <a:solidFill>
                  <a:srgbClr val="002060"/>
                </a:solidFill>
              </a:rPr>
              <a:t>การตัดต่อไฟล์เพื่อจัดเรียงเนื้อหา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7467600" cy="4194690"/>
          </a:xfrm>
        </p:spPr>
      </p:pic>
    </p:spTree>
    <p:extLst>
      <p:ext uri="{BB962C8B-B14F-4D97-AF65-F5344CB8AC3E}">
        <p14:creationId xmlns:p14="http://schemas.microsoft.com/office/powerpoint/2010/main" val="98144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</a:rPr>
              <a:t>การถ่ายทอด</a:t>
            </a:r>
            <a:r>
              <a:rPr lang="th-TH" sz="4000" b="1" dirty="0" smtClean="0">
                <a:solidFill>
                  <a:srgbClr val="C00000"/>
                </a:solidFill>
              </a:rPr>
              <a:t>ความรู้</a:t>
            </a:r>
            <a:r>
              <a:rPr lang="th-TH" sz="3600" b="1" dirty="0" smtClean="0">
                <a:solidFill>
                  <a:srgbClr val="C00000"/>
                </a:solidFill>
              </a:rPr>
              <a:t/>
            </a:r>
            <a:br>
              <a:rPr lang="th-TH" sz="3600" b="1" dirty="0" smtClean="0">
                <a:solidFill>
                  <a:srgbClr val="C00000"/>
                </a:solidFill>
              </a:rPr>
            </a:br>
            <a:r>
              <a:rPr lang="th-TH" b="1" dirty="0"/>
              <a:t/>
            </a:r>
            <a:br>
              <a:rPr lang="th-TH" b="1" dirty="0"/>
            </a:br>
            <a:r>
              <a:rPr lang="th-TH" sz="3600" b="1" dirty="0" smtClean="0">
                <a:solidFill>
                  <a:srgbClr val="002060"/>
                </a:solidFill>
              </a:rPr>
              <a:t>การจัดทำหน้าสารบัญเนื้อหา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319689" cy="4750317"/>
          </a:xfrm>
        </p:spPr>
      </p:pic>
    </p:spTree>
    <p:extLst>
      <p:ext uri="{BB962C8B-B14F-4D97-AF65-F5344CB8AC3E}">
        <p14:creationId xmlns:p14="http://schemas.microsoft.com/office/powerpoint/2010/main" val="306053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467600" cy="16002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r>
              <a:rPr lang="th-TH" sz="40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การ</a:t>
            </a:r>
            <a:r>
              <a:rPr lang="th-TH" sz="4000" b="1" dirty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ถ่ายทอด</a:t>
            </a:r>
            <a:r>
              <a:rPr lang="th-TH" sz="40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>ความรู้</a:t>
            </a:r>
            <a:br>
              <a:rPr lang="th-TH" sz="4000" b="1" dirty="0" smtClean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en-US" sz="4000" b="1" dirty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ใช้โปรแกรม</a:t>
            </a:r>
            <a: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Authoring </a:t>
            </a:r>
            <a:r>
              <a:rPr lang="en-US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Tool </a:t>
            </a:r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ในการจัดทำหนังสืออิเล็กทรอนิกส์</a:t>
            </a:r>
            <a:b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th-TH" sz="3600" b="1" dirty="0" smtClean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>การกำหนดโครงสร้าง, เพิ่มและลบเนื้อหา และการแทรกข้อความ</a:t>
            </a:r>
            <a:r>
              <a:rPr lang="en-US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KodchiangUPC" pitchFamily="18" charset="-34"/>
                <a:cs typeface="KodchiangUPC" pitchFamily="18" charset="-34"/>
              </a:rPr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6934200" cy="3895069"/>
          </a:xfrm>
        </p:spPr>
      </p:pic>
    </p:spTree>
    <p:extLst>
      <p:ext uri="{BB962C8B-B14F-4D97-AF65-F5344CB8AC3E}">
        <p14:creationId xmlns:p14="http://schemas.microsoft.com/office/powerpoint/2010/main" val="3804852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467</TotalTime>
  <Words>169</Words>
  <Application>Microsoft Office PowerPoint</Application>
  <PresentationFormat>On-screen Show (4:3)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Wingdings</vt:lpstr>
      <vt:lpstr>Wingdings 2</vt:lpstr>
      <vt:lpstr>Calibri</vt:lpstr>
      <vt:lpstr>KodchiangUPC</vt:lpstr>
      <vt:lpstr>Century Schoolbook</vt:lpstr>
      <vt:lpstr>Oriel</vt:lpstr>
      <vt:lpstr>   โครงการการจัดทำหนังสืออิเล็กทรอนิกส์ เรื่องประวัติบุคคลสำคัญของมหาวิทยาลัยธุรกิจบัณฑิตย์ อาจารย์ ดร.ไสว สุทธิพิทักษ์ อาจารย์สนั่น เกตุทัต </vt:lpstr>
      <vt:lpstr>ผู้รับผิดชอบ</vt:lpstr>
      <vt:lpstr>             การจัดการความรู้กลุ่มการจัดทำหนังสืออิเล็กทรอนิกส์ ประวัติบุคคลสำคัญมหาวิทยาลัยธุรกิจบัณฑิตย์  การคัดเลือกเนื้อหา</vt:lpstr>
      <vt:lpstr>การถ่ายทอดความรู้ในการจัดทำหนังสือิเล็กทรอนิกส์</vt:lpstr>
      <vt:lpstr>การถ่ายทอดความรู้ การใช้โปรแกรมในการจัดการเนื้อหา  Adobe Photoshop pro 9</vt:lpstr>
      <vt:lpstr>การถ่ายทอดความรู้  การสแกนเนื้อหา : ตัวอักษร และภาพ </vt:lpstr>
      <vt:lpstr>การถ่ายทอดความรู้  การตัดต่อไฟล์เพื่อจัดเรียงเนื้อหา</vt:lpstr>
      <vt:lpstr>การถ่ายทอดความรู้  การจัดทำหน้าสารบัญเนื้อหา</vt:lpstr>
      <vt:lpstr> การถ่ายทอดความรู้  การใช้โปรแกรม Authoring Tool ในการจัดทำหนังสืออิเล็กทรอนิกส์ การกำหนดโครงสร้าง, เพิ่มและลบเนื้อหา และการแทรกข้อความ  </vt:lpstr>
      <vt:lpstr>การถ่ายทอดความรู้  การแทรกรูปภาพ การแสดงตัวอย่างเนื้อหา การบันทึกเนื้อหา และโปรเจก</vt:lpstr>
      <vt:lpstr>ผลงานการจัดการความรู้  กลุ่มการจัดทำหนังสืออิเล็กทรอนิกส์ เรื่อง ประวัติบุคคลสำคัญของมหาวิทยาลัยธุรกิจบัณฑิตย์ อาจารย์ ดร.ไสว สุทธิพิทักษ์ อาจารย์สนั่น เกตุทัต </vt:lpstr>
      <vt:lpstr>หนังสืออิเล็กทรอนิกส์ประวัติและผลงานอาจารย์ ดร.ไสว สุทธิพิทักษ์</vt:lpstr>
      <vt:lpstr>เนื้อหาที่นำเสนอ</vt:lpstr>
      <vt:lpstr>หนังสืออิเล็กทรอนิกส์ประวัติและผลงานอาจารย์สนั่น เกตุทัต</vt:lpstr>
      <vt:lpstr>เนื้อหาที่นำเสนอ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โครงการการจัดทำหนังสืออิเล็กทรอนิกส์เรื่องประวัติบุคคลสำคัญของมหาวิทยาลัยธุรกิจบัณฑิตย์</dc:title>
  <dc:creator>Administrator</dc:creator>
  <cp:lastModifiedBy>DPU2014</cp:lastModifiedBy>
  <cp:revision>25</cp:revision>
  <dcterms:created xsi:type="dcterms:W3CDTF">2016-04-26T03:06:24Z</dcterms:created>
  <dcterms:modified xsi:type="dcterms:W3CDTF">2016-05-24T04:15:11Z</dcterms:modified>
</cp:coreProperties>
</file>